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46" r:id="rId4"/>
  </p:sldMasterIdLst>
  <p:sldIdLst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F434F-351D-485E-9C1B-DD7067C7F95B}" v="33" dt="2020-07-16T16:17:53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 autoAdjust="0"/>
    <p:restoredTop sz="94619" autoAdjust="0"/>
  </p:normalViewPr>
  <p:slideViewPr>
    <p:cSldViewPr snapToGrid="0">
      <p:cViewPr varScale="1">
        <p:scale>
          <a:sx n="67" d="100"/>
          <a:sy n="67" d="100"/>
        </p:scale>
        <p:origin x="48" y="2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gitpod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vature.com/signup/" TargetMode="External"/><Relationship Id="rId2" Type="http://schemas.openxmlformats.org/officeDocument/2006/relationships/hyperlink" Target="https://app.revature.com/log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vature.com/signup/" TargetMode="External"/><Relationship Id="rId2" Type="http://schemas.openxmlformats.org/officeDocument/2006/relationships/hyperlink" Target="https://app.revature.com/log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vature.com/signup/" TargetMode="External"/><Relationship Id="rId2" Type="http://schemas.openxmlformats.org/officeDocument/2006/relationships/hyperlink" Target="https://app.revature.com/logi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revature.com/logi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revature.com/signu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vature.com/signup/" TargetMode="External"/><Relationship Id="rId2" Type="http://schemas.openxmlformats.org/officeDocument/2006/relationships/hyperlink" Target="https://app.revature.com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vature.com/signup/" TargetMode="External"/><Relationship Id="rId2" Type="http://schemas.openxmlformats.org/officeDocument/2006/relationships/hyperlink" Target="https://app.revature.com/logi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revature.com/logi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revature.com/signup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join?ref_cta=Sign+up&amp;ref_loc=header+logged+out&amp;ref_page=%2F&amp;source=header-ho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3" y="812910"/>
            <a:ext cx="6253317" cy="3686015"/>
          </a:xfrm>
        </p:spPr>
        <p:txBody>
          <a:bodyPr>
            <a:normAutofit/>
          </a:bodyPr>
          <a:lstStyle/>
          <a:p>
            <a:r>
              <a:rPr lang="en-US" sz="8000" dirty="0"/>
              <a:t>Corporate Training Setup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</a:t>
            </a:r>
            <a:r>
              <a:rPr 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NET Training</a:t>
            </a:r>
            <a:endParaRPr 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 descr="stairs, hand rail, and abstract object along the wall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27C21-4D0B-4848-9AFC-5C7EF695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Setup</a:t>
            </a:r>
            <a:br>
              <a:rPr lang="en-US" dirty="0"/>
            </a:br>
            <a:r>
              <a:rPr lang="en-US" sz="1400" dirty="0">
                <a:hlinkClick r:id="rId2"/>
              </a:rPr>
              <a:t>https://www.gitpod.io/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D4766-C27E-4735-B109-E1212508B6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0528"/>
            <a:ext cx="5100320" cy="4501035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Ctrl-click this link to Log in to </a:t>
            </a:r>
            <a:r>
              <a:rPr lang="en-US" sz="2400" dirty="0" err="1"/>
              <a:t>Gitpod</a:t>
            </a:r>
            <a:r>
              <a:rPr lang="en-US" sz="2400" dirty="0"/>
              <a:t>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Use your </a:t>
            </a:r>
            <a:r>
              <a:rPr lang="en-US" sz="2400" dirty="0" err="1"/>
              <a:t>Github</a:t>
            </a:r>
            <a:r>
              <a:rPr lang="en-US" sz="2400" dirty="0"/>
              <a:t> account to log in.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Make sure </a:t>
            </a:r>
            <a:r>
              <a:rPr lang="en-US" sz="2400" dirty="0" err="1"/>
              <a:t>Gitpod</a:t>
            </a:r>
            <a:r>
              <a:rPr lang="en-US" sz="2400" dirty="0"/>
              <a:t> wants to access your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Authorize Gitpod.io.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No other action is necessary on </a:t>
            </a:r>
            <a:r>
              <a:rPr lang="en-US" sz="2400" dirty="0" err="1"/>
              <a:t>Gitpod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AE554-C73B-44D4-A458-430D5B071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551"/>
            <a:ext cx="5803133" cy="1360288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2AB3F-2B8F-4578-8275-1F2961D81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667399"/>
            <a:ext cx="5803133" cy="1719067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94C207-516B-4BA1-9E6E-609B936D9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255" y="3142087"/>
            <a:ext cx="3450170" cy="1646897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657032-6001-49C2-BC37-10FDCC6E4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7164" y="4948181"/>
            <a:ext cx="1984078" cy="1668213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</p:spTree>
    <p:extLst>
      <p:ext uri="{BB962C8B-B14F-4D97-AF65-F5344CB8AC3E}">
        <p14:creationId xmlns:p14="http://schemas.microsoft.com/office/powerpoint/2010/main" val="2227357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D073-1B78-4651-AEC5-BD27254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accept an assignment from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7894-37D8-4317-96C1-F6D1226EB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141" y="1899222"/>
            <a:ext cx="5903259" cy="4501578"/>
          </a:xfrm>
        </p:spPr>
        <p:txBody>
          <a:bodyPr anchor="ctr"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the invite link in the RevaturePro lecture.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Make sure you are logged into your </a:t>
            </a:r>
            <a:r>
              <a:rPr lang="en-US" sz="2400" dirty="0" err="1"/>
              <a:t>Github</a:t>
            </a:r>
            <a:r>
              <a:rPr lang="en-US" sz="2400" dirty="0"/>
              <a:t> account and click to accept the assignment.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If you want to complete the assignment in </a:t>
            </a:r>
            <a:r>
              <a:rPr lang="en-US" sz="2000" dirty="0" err="1"/>
              <a:t>Gitpod</a:t>
            </a:r>
            <a:r>
              <a:rPr lang="en-US" sz="2000" dirty="0"/>
              <a:t>, just add `</a:t>
            </a:r>
            <a:r>
              <a:rPr lang="en-US" sz="2000" dirty="0">
                <a:solidFill>
                  <a:srgbClr val="FF0000"/>
                </a:solidFill>
              </a:rPr>
              <a:t>gitpod.io/#</a:t>
            </a:r>
            <a:r>
              <a:rPr lang="en-US" sz="2000" dirty="0"/>
              <a:t>` in front of your repo URL ( Ex. </a:t>
            </a:r>
            <a:r>
              <a:rPr lang="en-US" sz="2000" dirty="0">
                <a:solidFill>
                  <a:srgbClr val="FF0000"/>
                </a:solidFill>
              </a:rPr>
              <a:t>gitpod.io/#https://</a:t>
            </a:r>
            <a:r>
              <a:rPr lang="en-US" sz="2000" dirty="0"/>
              <a:t>…). You may need to grant access to </a:t>
            </a:r>
            <a:r>
              <a:rPr lang="en-US" sz="2000" dirty="0" err="1"/>
              <a:t>Gitpod</a:t>
            </a:r>
            <a:r>
              <a:rPr lang="en-US" sz="20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If you want to complete the assignment on your local machine, use git commands to clone the new repo locally and follow the instructions to complete the assignment.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B5975-FE12-410E-9162-70FC9FA7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2" y="2214041"/>
            <a:ext cx="3457696" cy="2082860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0DE47-AFAF-499C-8F78-4D3D3C04C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20" y="1677278"/>
            <a:ext cx="4059300" cy="352821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CBB78-2833-4C5F-B778-CF9B9F5F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222" y="4480843"/>
            <a:ext cx="3457696" cy="1399758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2B7FE-12E9-4723-B17E-1A804139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675" y="6064543"/>
            <a:ext cx="5528789" cy="381033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56F8D-6420-4FC5-8651-3CE338071A70}"/>
              </a:ext>
            </a:extLst>
          </p:cNvPr>
          <p:cNvCxnSpPr>
            <a:cxnSpLocks/>
          </p:cNvCxnSpPr>
          <p:nvPr/>
        </p:nvCxnSpPr>
        <p:spPr>
          <a:xfrm>
            <a:off x="5246255" y="3278909"/>
            <a:ext cx="2909454" cy="646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916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D073-1B78-4651-AEC5-BD27254F7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accept an assignment from </a:t>
            </a:r>
            <a:r>
              <a:rPr lang="en-US" dirty="0" err="1"/>
              <a:t>Github</a:t>
            </a:r>
            <a:r>
              <a:rPr lang="en-US" dirty="0"/>
              <a:t> Classroom.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A7894-37D8-4317-96C1-F6D1226EB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1899222"/>
            <a:ext cx="6326760" cy="4501578"/>
          </a:xfrm>
        </p:spPr>
        <p:txBody>
          <a:bodyPr anchor="ctr">
            <a:no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do not need a </a:t>
            </a:r>
            <a:r>
              <a:rPr lang="en-US" sz="2400" dirty="0" err="1"/>
              <a:t>Github</a:t>
            </a:r>
            <a:r>
              <a:rPr lang="en-US" sz="2400" dirty="0"/>
              <a:t> Classroom account.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the invite link in the RevaturePro lecture.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Make sure you are logged into your </a:t>
            </a:r>
            <a:r>
              <a:rPr lang="en-US" sz="2400" dirty="0" err="1"/>
              <a:t>Github</a:t>
            </a:r>
            <a:r>
              <a:rPr lang="en-US" sz="2400" dirty="0"/>
              <a:t> account and click to accept the assignment.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If you want to complete the assignment in </a:t>
            </a:r>
            <a:r>
              <a:rPr lang="en-US" sz="2000" dirty="0" err="1"/>
              <a:t>Gitpod</a:t>
            </a:r>
            <a:r>
              <a:rPr lang="en-US" sz="2000" dirty="0"/>
              <a:t>, just add `</a:t>
            </a:r>
            <a:r>
              <a:rPr lang="en-US" sz="2000" dirty="0">
                <a:solidFill>
                  <a:srgbClr val="FF0000"/>
                </a:solidFill>
              </a:rPr>
              <a:t>gitpod.io/#</a:t>
            </a:r>
            <a:r>
              <a:rPr lang="en-US" sz="2000" dirty="0"/>
              <a:t>` in front of your repo URL ( Ex. </a:t>
            </a:r>
            <a:r>
              <a:rPr lang="en-US" sz="2000" dirty="0">
                <a:solidFill>
                  <a:srgbClr val="FF0000"/>
                </a:solidFill>
              </a:rPr>
              <a:t>gitpod.io/#https://</a:t>
            </a:r>
            <a:r>
              <a:rPr lang="en-US" sz="2000" dirty="0"/>
              <a:t>…). You may need to grant access to </a:t>
            </a:r>
            <a:r>
              <a:rPr lang="en-US" sz="2000" dirty="0" err="1"/>
              <a:t>Gitpod</a:t>
            </a:r>
            <a:r>
              <a:rPr lang="en-US" sz="2000" dirty="0"/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If you want to complete the assignment on your local machine, use git commands to clone the new repo locally and follow the instructions to complete the assignment.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B5975-FE12-410E-9162-70FC9FA7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222" y="2214041"/>
            <a:ext cx="3457696" cy="2082860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E0DE47-AFAF-499C-8F78-4D3D3C04C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20" y="1677278"/>
            <a:ext cx="4059300" cy="352821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CBB78-2833-4C5F-B778-CF9B9F5FC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222" y="4480843"/>
            <a:ext cx="3457696" cy="1399758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22B7FE-12E9-4723-B17E-1A8041399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675" y="6064543"/>
            <a:ext cx="5528789" cy="381033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E56F8D-6420-4FC5-8651-3CE338071A70}"/>
              </a:ext>
            </a:extLst>
          </p:cNvPr>
          <p:cNvCxnSpPr>
            <a:cxnSpLocks/>
          </p:cNvCxnSpPr>
          <p:nvPr/>
        </p:nvCxnSpPr>
        <p:spPr>
          <a:xfrm>
            <a:off x="6692900" y="3572634"/>
            <a:ext cx="1462809" cy="3528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821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3601-413D-458A-BF07-0307014D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674" y="286603"/>
            <a:ext cx="10518006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Revature Pro Setup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https://revature.com/signup/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AB50-434A-4378-92FD-6522259F6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674" y="1901346"/>
            <a:ext cx="5606715" cy="4499454"/>
          </a:xfrm>
        </p:spPr>
        <p:txBody>
          <a:bodyPr anchor="ctr"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Go to the </a:t>
            </a:r>
            <a:r>
              <a:rPr lang="en-US" sz="2400" dirty="0">
                <a:hlinkClick r:id="rId3"/>
              </a:rPr>
              <a:t>signup link</a:t>
            </a:r>
            <a:r>
              <a:rPr lang="en-US" sz="2400" dirty="0"/>
              <a:t> and register for a RevaturePro account. This is necessary to be assigned to the class.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Fill in the required information using your professional email.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Don’t worry about uploading a resume.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SUBMIT.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Go to your professional email to verify your registration.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919EB5-D99E-411D-82F0-494B4B5E3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87" y="185325"/>
            <a:ext cx="5012139" cy="6047034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3EDDE-6712-4BCF-9803-DB5C3470B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155" y="3767959"/>
            <a:ext cx="2617654" cy="1972205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BA61F5-F43A-4DD4-AB1F-B43F22BF0FA9}"/>
              </a:ext>
            </a:extLst>
          </p:cNvPr>
          <p:cNvCxnSpPr>
            <a:cxnSpLocks/>
          </p:cNvCxnSpPr>
          <p:nvPr/>
        </p:nvCxnSpPr>
        <p:spPr>
          <a:xfrm flipV="1">
            <a:off x="4114800" y="3611880"/>
            <a:ext cx="3115056" cy="1560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9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51D857C-1F2D-42AA-BA4D-58EB15C74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211" y="287338"/>
            <a:ext cx="10313152" cy="1449387"/>
          </a:xfrm>
        </p:spPr>
        <p:txBody>
          <a:bodyPr>
            <a:normAutofit/>
          </a:bodyPr>
          <a:lstStyle/>
          <a:p>
            <a:r>
              <a:rPr lang="en-US" dirty="0"/>
              <a:t>Revature Pro Setup</a:t>
            </a:r>
            <a:br>
              <a:rPr lang="en-US" dirty="0"/>
            </a:br>
            <a:r>
              <a:rPr lang="en-US" sz="1400" dirty="0">
                <a:hlinkClick r:id="rId2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https://revature.com/signup/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84082-BF14-48A0-8562-DDAF59C69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213" y="93313"/>
            <a:ext cx="4774610" cy="3401259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781280-B51D-40E8-8C56-CF2954871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15" y="2552067"/>
            <a:ext cx="3382954" cy="3015539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27B1E3-6C6C-412C-B47D-56EC6F37D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5614" y="4059837"/>
            <a:ext cx="3860209" cy="2669212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4C46B-FEFC-4B29-BCC5-3C0F95936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699" y="1913022"/>
            <a:ext cx="5474043" cy="4475746"/>
          </a:xfrm>
        </p:spPr>
        <p:txBody>
          <a:bodyPr anchor="ctr">
            <a:normAutofit fontScale="92500"/>
          </a:bodyPr>
          <a:lstStyle/>
          <a:p>
            <a:pPr lvl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Log into your professional email and confirm your RevaturePro registration by clicking the link provided.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Give yourself a unique, robust password to be used with RevaturePro from now on.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Click ACTIVATE to gain access to your RevaturePro account.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You can watch the introductory video or skip.</a:t>
            </a:r>
          </a:p>
          <a:p>
            <a:pPr lvl="1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You will automatically begin the tour to familiarize you with the RevaturePro Platform.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E67099-D1A9-4F87-8F58-79A4D8539966}"/>
              </a:ext>
            </a:extLst>
          </p:cNvPr>
          <p:cNvCxnSpPr>
            <a:cxnSpLocks/>
          </p:cNvCxnSpPr>
          <p:nvPr/>
        </p:nvCxnSpPr>
        <p:spPr>
          <a:xfrm flipV="1">
            <a:off x="5281448" y="2112598"/>
            <a:ext cx="3689131" cy="1893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DBF4B9-C806-49CA-B9DC-B130D52ABE3D}"/>
              </a:ext>
            </a:extLst>
          </p:cNvPr>
          <p:cNvCxnSpPr>
            <a:cxnSpLocks/>
          </p:cNvCxnSpPr>
          <p:nvPr/>
        </p:nvCxnSpPr>
        <p:spPr>
          <a:xfrm>
            <a:off x="5565721" y="3728592"/>
            <a:ext cx="1096336" cy="10096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E6B9E45-E936-4CC5-B9A0-E16EB73F2166}"/>
              </a:ext>
            </a:extLst>
          </p:cNvPr>
          <p:cNvCxnSpPr>
            <a:cxnSpLocks/>
          </p:cNvCxnSpPr>
          <p:nvPr/>
        </p:nvCxnSpPr>
        <p:spPr>
          <a:xfrm>
            <a:off x="5676405" y="4738255"/>
            <a:ext cx="3633850" cy="747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77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2A99E-A382-4563-819E-97D8F5D30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406" y="1947196"/>
            <a:ext cx="5529754" cy="4421322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After completing the tour, you can click “Update Now” to complete/update your profile.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can also create a screen name, add an email, a profile image, etc.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Enter your </a:t>
            </a:r>
            <a:r>
              <a:rPr lang="en-US" sz="2400" dirty="0" err="1"/>
              <a:t>Github</a:t>
            </a:r>
            <a:r>
              <a:rPr lang="en-US" sz="2400" dirty="0"/>
              <a:t> </a:t>
            </a:r>
            <a:r>
              <a:rPr lang="en-US" sz="2400" dirty="0" err="1"/>
              <a:t>UserName</a:t>
            </a:r>
            <a:r>
              <a:rPr lang="en-US" sz="2400" dirty="0"/>
              <a:t>. We will use this to deliver </a:t>
            </a:r>
            <a:r>
              <a:rPr lang="en-US" sz="2400" dirty="0" err="1"/>
              <a:t>Github</a:t>
            </a:r>
            <a:r>
              <a:rPr lang="en-US" sz="2400" dirty="0"/>
              <a:t> Classroom assignments and for grading.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Under Account you can change your password.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8ABA7FD-ADC4-46EA-BD2D-13D0FEE2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Revature Pro Setup</a:t>
            </a:r>
            <a:br>
              <a:rPr lang="en-US" dirty="0"/>
            </a:br>
            <a:r>
              <a:rPr lang="en-US" sz="1400" dirty="0">
                <a:hlinkClick r:id="rId2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https://revature.com/signup/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1F99B-B471-463C-B9FD-83D4BDCAE4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875" y="814774"/>
            <a:ext cx="3357150" cy="4719928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9F0C32-ABAD-434E-98D8-ED512B3BD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551" y="5047845"/>
            <a:ext cx="3727760" cy="1634087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C96733-CDCB-47A2-8710-2BD1CE598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76890"/>
            <a:ext cx="3357150" cy="1351048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8825C5-5BE5-48D4-83B3-EE689AFBE2A0}"/>
              </a:ext>
            </a:extLst>
          </p:cNvPr>
          <p:cNvCxnSpPr>
            <a:cxnSpLocks/>
          </p:cNvCxnSpPr>
          <p:nvPr/>
        </p:nvCxnSpPr>
        <p:spPr>
          <a:xfrm>
            <a:off x="6096000" y="3646134"/>
            <a:ext cx="27392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70D80B-0E27-4FD2-ABF7-161C6E8CF790}"/>
              </a:ext>
            </a:extLst>
          </p:cNvPr>
          <p:cNvCxnSpPr>
            <a:cxnSpLocks/>
          </p:cNvCxnSpPr>
          <p:nvPr/>
        </p:nvCxnSpPr>
        <p:spPr>
          <a:xfrm>
            <a:off x="5663490" y="4380129"/>
            <a:ext cx="3303592" cy="400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E895CB5-F772-4FE4-80CC-D0046E26176E}"/>
              </a:ext>
            </a:extLst>
          </p:cNvPr>
          <p:cNvCxnSpPr>
            <a:cxnSpLocks/>
          </p:cNvCxnSpPr>
          <p:nvPr/>
        </p:nvCxnSpPr>
        <p:spPr>
          <a:xfrm flipV="1">
            <a:off x="5434013" y="5514835"/>
            <a:ext cx="2057400" cy="157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F70537F-D586-430A-B6F0-B4D0BF9DAA76}"/>
              </a:ext>
            </a:extLst>
          </p:cNvPr>
          <p:cNvCxnSpPr>
            <a:cxnSpLocks/>
          </p:cNvCxnSpPr>
          <p:nvPr/>
        </p:nvCxnSpPr>
        <p:spPr>
          <a:xfrm flipV="1">
            <a:off x="5786438" y="2643188"/>
            <a:ext cx="2419350" cy="447675"/>
          </a:xfrm>
          <a:prstGeom prst="bentConnector3">
            <a:avLst>
              <a:gd name="adj1" fmla="val 100590"/>
            </a:avLst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96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BAB77-220B-406B-AB04-D2C88C6C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03" y="1865871"/>
            <a:ext cx="6462583" cy="4534930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u="sng" dirty="0"/>
              <a:t>After</a:t>
            </a:r>
            <a:r>
              <a:rPr lang="en-US" sz="2400" dirty="0"/>
              <a:t> you have been assigned to the class, you will have a “Curriculum” option in the top Navigation bar.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“Curriculum” to access the Training resources.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“Start”/”Resume” to see the assignments in a calendar form.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on any available assignment to access the resources, projects, or quizzes. 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2ECD7-CD03-45F2-AC54-AEF6448C5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44" y="371237"/>
            <a:ext cx="4393311" cy="1619390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D3F746-F470-4839-B832-73DEF234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Revature Pro Setup</a:t>
            </a:r>
            <a:br>
              <a:rPr lang="en-US" dirty="0"/>
            </a:br>
            <a:r>
              <a:rPr lang="en-US" sz="1400" dirty="0">
                <a:hlinkClick r:id="rId3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https://revature.com/signup/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0576A9-8AF4-4740-92BD-ECA1E99C4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744" y="2169204"/>
            <a:ext cx="4393311" cy="2618170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5E56DD9-8F33-40AC-AA26-1FBEDAC96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9744" y="4965951"/>
            <a:ext cx="4393311" cy="171118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E232B9B-57F4-44B8-A52B-55021916DDC0}"/>
              </a:ext>
            </a:extLst>
          </p:cNvPr>
          <p:cNvCxnSpPr>
            <a:cxnSpLocks/>
          </p:cNvCxnSpPr>
          <p:nvPr/>
        </p:nvCxnSpPr>
        <p:spPr>
          <a:xfrm flipV="1">
            <a:off x="6714836" y="895928"/>
            <a:ext cx="3223491" cy="1625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BC404C-DABF-4D7C-95E0-A5ED77FDCB38}"/>
              </a:ext>
            </a:extLst>
          </p:cNvPr>
          <p:cNvCxnSpPr>
            <a:cxnSpLocks/>
          </p:cNvCxnSpPr>
          <p:nvPr/>
        </p:nvCxnSpPr>
        <p:spPr>
          <a:xfrm>
            <a:off x="6833286" y="4572000"/>
            <a:ext cx="404715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C3FE7D-DF27-485D-843D-814F103BA02F}"/>
              </a:ext>
            </a:extLst>
          </p:cNvPr>
          <p:cNvCxnSpPr>
            <a:cxnSpLocks/>
          </p:cNvCxnSpPr>
          <p:nvPr/>
        </p:nvCxnSpPr>
        <p:spPr>
          <a:xfrm>
            <a:off x="5358715" y="5745018"/>
            <a:ext cx="3914594" cy="2170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996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B71F6-6685-41FA-9AE0-20652EE3A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763748"/>
            <a:ext cx="5406452" cy="3642610"/>
          </a:xfrm>
        </p:spPr>
        <p:txBody>
          <a:bodyPr anchor="ctr">
            <a:normAutofit fontScale="85000"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Controls for the presentation are along the bottom of the 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Below the presentation are Instructions for completing the assignment and additional information to accompany the presentation.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At the bottom of the left-hand column you can find all assigned quizzes and project assignments.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EB476EB-64B4-42D1-8F26-CE69C7746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Revature Pro Setup</a:t>
            </a:r>
            <a:br>
              <a:rPr lang="en-US" dirty="0"/>
            </a:br>
            <a:r>
              <a:rPr lang="en-US" sz="1400" dirty="0">
                <a:hlinkClick r:id="rId2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https://revature.com/signup/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6D2C8E-DB35-42A4-A1BF-9ACB62355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142" y="2883041"/>
            <a:ext cx="5678936" cy="3224370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2633E8-1CA5-4E8A-9048-AF1929B3DD9A}"/>
              </a:ext>
            </a:extLst>
          </p:cNvPr>
          <p:cNvSpPr txBox="1"/>
          <p:nvPr/>
        </p:nvSpPr>
        <p:spPr>
          <a:xfrm>
            <a:off x="614598" y="2044611"/>
            <a:ext cx="10465816" cy="978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indent="-182880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If you click on the Lecture (here called </a:t>
            </a:r>
            <a:r>
              <a:rPr lang="en-US" sz="2400" b="1" i="1" dirty="0" err="1"/>
              <a:t>SampleAssignment</a:t>
            </a:r>
            <a:r>
              <a:rPr lang="en-US" sz="2400" dirty="0"/>
              <a:t>), you are taken to a screen with the days of the selected week in the left-hand column and the chosen lecture in the main section.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8B9ED5-8C76-4911-8EE5-5472E9DF9AFA}"/>
              </a:ext>
            </a:extLst>
          </p:cNvPr>
          <p:cNvCxnSpPr>
            <a:cxnSpLocks/>
          </p:cNvCxnSpPr>
          <p:nvPr/>
        </p:nvCxnSpPr>
        <p:spPr>
          <a:xfrm>
            <a:off x="6096000" y="3260436"/>
            <a:ext cx="2096655" cy="22629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5A0D7E-F67A-4637-8698-4C1D6FF508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6096000" y="4585053"/>
            <a:ext cx="1902691" cy="11876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1F542A-5D21-40C8-9454-BDD85B7E3C49}"/>
              </a:ext>
            </a:extLst>
          </p:cNvPr>
          <p:cNvCxnSpPr>
            <a:cxnSpLocks/>
          </p:cNvCxnSpPr>
          <p:nvPr/>
        </p:nvCxnSpPr>
        <p:spPr>
          <a:xfrm>
            <a:off x="5874327" y="5689601"/>
            <a:ext cx="517237" cy="831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486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A3706-18ED-462E-B600-45E7177F5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384" y="1900720"/>
            <a:ext cx="5620348" cy="4479532"/>
          </a:xfrm>
        </p:spPr>
        <p:txBody>
          <a:bodyPr anchor="ctr"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on the “Quizzes” tab on the bottom of the left-hand column to access the quiz for the Lecture Presentation.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Enter to access the quiz.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will be taken to a page with further instructions (when necessary).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Click START to begin the quiz.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 this program you will have 5 attempts to complete each small quiz and 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EEE145A-7EBF-4F4C-BE27-F2C7319AE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Revature Pro Setup</a:t>
            </a:r>
            <a:br>
              <a:rPr lang="en-US" dirty="0"/>
            </a:br>
            <a:r>
              <a:rPr lang="en-US" sz="1400" dirty="0">
                <a:hlinkClick r:id="rId2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https://revature.com/signup/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2B8BBA-7753-439B-8F8E-7F20B2EE7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051" y="1598948"/>
            <a:ext cx="5324452" cy="2785396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828E7B-2663-4D40-8EDA-6E8E2717B4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615" y="3485224"/>
            <a:ext cx="2517169" cy="3272104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2FE4966-B218-4F21-8FC8-8CECF639CA73}"/>
              </a:ext>
            </a:extLst>
          </p:cNvPr>
          <p:cNvCxnSpPr>
            <a:cxnSpLocks/>
          </p:cNvCxnSpPr>
          <p:nvPr/>
        </p:nvCxnSpPr>
        <p:spPr>
          <a:xfrm>
            <a:off x="5541818" y="3325091"/>
            <a:ext cx="1126837" cy="8589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309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064DF52-74A6-4F7B-9107-E2E0ED75B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412" y="4150760"/>
            <a:ext cx="4288869" cy="1996630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C0694-1407-4F1B-8267-1F2F79B7A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58" y="1900720"/>
            <a:ext cx="5808912" cy="4500080"/>
          </a:xfrm>
        </p:spPr>
        <p:txBody>
          <a:bodyPr anchor="ctr">
            <a:normAutofit lnSpcReduction="100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During a quiz, you have the current question, a time-remaining clock, and a grid pattern to enable you to switch between questions.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can also mark questions for review later. Questions marked for review have a pin next to them in the grid.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Answered questions are shown in orange.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After completing the quiz, click SUBMIT.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will be shown your score.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You may retake the quiz to get a passing score.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F99D6E4-E627-4CEB-A494-7CC6339B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/>
              <a:t>Revature Pro Setup</a:t>
            </a:r>
            <a:br>
              <a:rPr lang="en-US" dirty="0"/>
            </a:br>
            <a:r>
              <a:rPr lang="en-US" sz="1400" dirty="0">
                <a:hlinkClick r:id="rId3"/>
              </a:rPr>
              <a:t>https://app.revature.com/login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https://revature.com/signup/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F2E930-7D3F-4B5A-8363-3DDEACCAB3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412" y="287338"/>
            <a:ext cx="4076329" cy="2874086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E58321-D833-4689-8056-030AFFCB1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118" y="2096654"/>
            <a:ext cx="1407969" cy="2860974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114C2F-2FF2-4347-AB23-EA5448A46ADE}"/>
              </a:ext>
            </a:extLst>
          </p:cNvPr>
          <p:cNvCxnSpPr>
            <a:cxnSpLocks/>
          </p:cNvCxnSpPr>
          <p:nvPr/>
        </p:nvCxnSpPr>
        <p:spPr>
          <a:xfrm flipV="1">
            <a:off x="6126163" y="2798618"/>
            <a:ext cx="791873" cy="6720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11C133-B4F7-47B0-8C67-8CCF4844A80E}"/>
              </a:ext>
            </a:extLst>
          </p:cNvPr>
          <p:cNvCxnSpPr>
            <a:cxnSpLocks/>
          </p:cNvCxnSpPr>
          <p:nvPr/>
        </p:nvCxnSpPr>
        <p:spPr>
          <a:xfrm>
            <a:off x="6126163" y="3470676"/>
            <a:ext cx="4569546" cy="137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730A111-5624-4308-90C8-EE150D198363}"/>
              </a:ext>
            </a:extLst>
          </p:cNvPr>
          <p:cNvCxnSpPr>
            <a:cxnSpLocks/>
          </p:cNvCxnSpPr>
          <p:nvPr/>
        </p:nvCxnSpPr>
        <p:spPr>
          <a:xfrm flipV="1">
            <a:off x="6206836" y="4742874"/>
            <a:ext cx="4384282" cy="1342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0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3B701-0796-473D-94D3-F3C08AC3A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301047" cy="1450757"/>
          </a:xfrm>
        </p:spPr>
        <p:txBody>
          <a:bodyPr>
            <a:normAutofit/>
          </a:bodyPr>
          <a:lstStyle/>
          <a:p>
            <a:r>
              <a:rPr lang="en-US" dirty="0" err="1"/>
              <a:t>Github</a:t>
            </a:r>
            <a:r>
              <a:rPr lang="en-US" dirty="0"/>
              <a:t> Setup</a:t>
            </a:r>
            <a:br>
              <a:rPr lang="en-US" dirty="0"/>
            </a:br>
            <a:r>
              <a:rPr lang="en-US" sz="1400" dirty="0">
                <a:hlinkClick r:id="rId2"/>
              </a:rPr>
              <a:t>https://github.com/join?ref_cta=Sign+up&amp;ref_loc=header+logged+out&amp;ref_page=%2F&amp;source=header-home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BE31-4815-430A-AFEB-B2D73AC54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404" y="1908696"/>
            <a:ext cx="6431923" cy="4492104"/>
          </a:xfrm>
        </p:spPr>
        <p:txBody>
          <a:bodyPr anchor="ctr"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If you already have a github.com account, you do not need to create a new account.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CTRL-click </a:t>
            </a:r>
            <a:r>
              <a:rPr lang="en-US" sz="2400" dirty="0">
                <a:hlinkClick r:id="rId2"/>
              </a:rPr>
              <a:t>this link </a:t>
            </a:r>
            <a:r>
              <a:rPr lang="en-US" sz="2400" dirty="0"/>
              <a:t>to create a new </a:t>
            </a:r>
            <a:r>
              <a:rPr lang="en-US" sz="2400" dirty="0" err="1"/>
              <a:t>Github</a:t>
            </a:r>
            <a:r>
              <a:rPr lang="en-US" sz="2400" dirty="0"/>
              <a:t> Account (if you don’t already have one).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Complete the other sections of </a:t>
            </a:r>
            <a:r>
              <a:rPr lang="en-US" sz="2400" dirty="0" err="1"/>
              <a:t>Github</a:t>
            </a:r>
            <a:r>
              <a:rPr lang="en-US" sz="2400" dirty="0"/>
              <a:t> setup as appropriate to you.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Log in to your professional email to complete setup of your </a:t>
            </a:r>
            <a:r>
              <a:rPr lang="en-US" sz="2400" dirty="0" err="1"/>
              <a:t>Github</a:t>
            </a:r>
            <a:r>
              <a:rPr lang="en-US" sz="2400" dirty="0"/>
              <a:t> account.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After verifying your email address, you do not have to do anything else, such as Create a repository or organization.</a:t>
            </a: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B0D59-2BB2-44BB-BA5B-7E87555BC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5409" y="135541"/>
            <a:ext cx="2989311" cy="4748647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B601E8-AFC6-445C-B153-CB66982E6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027" y="5013396"/>
            <a:ext cx="4152074" cy="1755243"/>
          </a:xfrm>
          <a:prstGeom prst="rect">
            <a:avLst/>
          </a:prstGeom>
          <a:effectLst>
            <a:glow rad="63500">
              <a:schemeClr val="accent2"/>
            </a:glow>
          </a:effectLst>
        </p:spPr>
      </p:pic>
    </p:spTree>
    <p:extLst>
      <p:ext uri="{BB962C8B-B14F-4D97-AF65-F5344CB8AC3E}">
        <p14:creationId xmlns:p14="http://schemas.microsoft.com/office/powerpoint/2010/main" val="279451986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7F529ABFDE4EA1CDC2C60EEB6F4C" ma:contentTypeVersion="9" ma:contentTypeDescription="Create a new document." ma:contentTypeScope="" ma:versionID="a7757103144eaf59de324f99a1ec3334">
  <xsd:schema xmlns:xsd="http://www.w3.org/2001/XMLSchema" xmlns:xs="http://www.w3.org/2001/XMLSchema" xmlns:p="http://schemas.microsoft.com/office/2006/metadata/properties" xmlns:ns3="66d9aa3d-651e-4839-b59d-0bd8c52fea92" targetNamespace="http://schemas.microsoft.com/office/2006/metadata/properties" ma:root="true" ma:fieldsID="4ecaee11dd1648178d67aa8d9035e154" ns3:_="">
    <xsd:import namespace="66d9aa3d-651e-4839-b59d-0bd8c52fea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9aa3d-651e-4839-b59d-0bd8c52fe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6d9aa3d-651e-4839-b59d-0bd8c52fea92" xsi:nil="true"/>
  </documentManagement>
</p:properties>
</file>

<file path=customXml/itemProps1.xml><?xml version="1.0" encoding="utf-8"?>
<ds:datastoreItem xmlns:ds="http://schemas.openxmlformats.org/officeDocument/2006/customXml" ds:itemID="{147854D2-C2B1-4273-BEE8-C059778BC5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05DDBE-0C62-4D5C-8EA4-E6183336A3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9aa3d-651e-4839-b59d-0bd8c52fea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0646C36-D994-4DBD-9A53-9B2DFD8D7208}">
  <ds:schemaRefs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www.w3.org/XML/1998/namespace"/>
    <ds:schemaRef ds:uri="66d9aa3d-651e-4839-b59d-0bd8c52fea92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{E2803EA4-621A-4C40-B76D-8038AD6001C1}tf56160789_wac</Template>
  <TotalTime>0</TotalTime>
  <Words>1026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Bookman Old Style</vt:lpstr>
      <vt:lpstr>Calibri</vt:lpstr>
      <vt:lpstr>Franklin Gothic Book</vt:lpstr>
      <vt:lpstr>1_RetrospectVTI</vt:lpstr>
      <vt:lpstr>Corporate Training Setup</vt:lpstr>
      <vt:lpstr>Revature Pro Setup https://app.revature.com/login https://revature.com/signup/</vt:lpstr>
      <vt:lpstr>Revature Pro Setup https://app.revature.com/login https://revature.com/signup/</vt:lpstr>
      <vt:lpstr>Revature Pro Setup https://app.revature.com/login https://revature.com/signup/</vt:lpstr>
      <vt:lpstr>Revature Pro Setup https://app.revature.com/login https://revature.com/signup/</vt:lpstr>
      <vt:lpstr>Revature Pro Setup https://app.revature.com/login https://revature.com/signup/</vt:lpstr>
      <vt:lpstr>Revature Pro Setup https://app.revature.com/login https://revature.com/signup/</vt:lpstr>
      <vt:lpstr>Revature Pro Setup https://app.revature.com/login https://revature.com/signup/</vt:lpstr>
      <vt:lpstr>Github Setup https://github.com/join?ref_cta=Sign+up&amp;ref_loc=header+logged+out&amp;ref_page=%2F&amp;source=header-home</vt:lpstr>
      <vt:lpstr>Gitpod Setup https://www.gitpod.io/</vt:lpstr>
      <vt:lpstr>How to accept an assignment from Github Classroom.</vt:lpstr>
      <vt:lpstr>How to accept an assignment from Github Classroom.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2020-07-15T15:16:50Z</dcterms:created>
  <dcterms:modified xsi:type="dcterms:W3CDTF">2022-11-17T00:43:45Z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0x010100EA557F529ABFDE4EA1CDC2C60EEB6F4C</vt:lpwstr>
  </property>
</Properties>
</file>